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4"/>
    <p:sldMasterId id="2147483704" r:id="rId5"/>
    <p:sldMasterId id="2147483706" r:id="rId6"/>
  </p:sldMasterIdLst>
  <p:notesMasterIdLst>
    <p:notesMasterId r:id="rId11"/>
  </p:notesMasterIdLst>
  <p:handoutMasterIdLst>
    <p:handoutMasterId r:id="rId12"/>
  </p:handoutMasterIdLst>
  <p:sldIdLst>
    <p:sldId id="310" r:id="rId7"/>
    <p:sldId id="312" r:id="rId8"/>
    <p:sldId id="314" r:id="rId9"/>
    <p:sldId id="311" r:id="rId10"/>
  </p:sldIdLst>
  <p:sldSz cx="24382413" cy="13716000"/>
  <p:notesSz cx="6669088" cy="9926638"/>
  <p:defaultTextStyle>
    <a:defPPr>
      <a:defRPr lang="en-US"/>
    </a:defPPr>
    <a:lvl1pPr marL="0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1pPr>
    <a:lvl2pPr marL="1219124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2pPr>
    <a:lvl3pPr marL="2438248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3pPr>
    <a:lvl4pPr marL="3657371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4pPr>
    <a:lvl5pPr marL="4876495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5pPr>
    <a:lvl6pPr marL="6095619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6pPr>
    <a:lvl7pPr marL="7314743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7pPr>
    <a:lvl8pPr marL="8533867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8pPr>
    <a:lvl9pPr marL="9752990" algn="l" defTabSz="1219124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237" userDrawn="1">
          <p15:clr>
            <a:srgbClr val="A4A3A4"/>
          </p15:clr>
        </p15:guide>
        <p15:guide id="2" orient="horz" pos="1259" userDrawn="1">
          <p15:clr>
            <a:srgbClr val="A4A3A4"/>
          </p15:clr>
        </p15:guide>
        <p15:guide id="3" pos="14842" userDrawn="1">
          <p15:clr>
            <a:srgbClr val="A4A3A4"/>
          </p15:clr>
        </p15:guide>
        <p15:guide id="4" pos="2016" userDrawn="1">
          <p15:clr>
            <a:srgbClr val="A4A3A4"/>
          </p15:clr>
        </p15:guide>
        <p15:guide id="5" pos="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88627" autoAdjust="0"/>
  </p:normalViewPr>
  <p:slideViewPr>
    <p:cSldViewPr snapToGrid="0" snapToObjects="1">
      <p:cViewPr varScale="1">
        <p:scale>
          <a:sx n="37" d="100"/>
          <a:sy n="37" d="100"/>
        </p:scale>
        <p:origin x="1056" y="43"/>
      </p:cViewPr>
      <p:guideLst>
        <p:guide orient="horz" pos="8237"/>
        <p:guide orient="horz" pos="1259"/>
        <p:guide pos="14842"/>
        <p:guide pos="2016"/>
        <p:guide pos="9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144AAE-D9B6-41F8-B52F-2C3431B80551}" type="datetimeFigureOut">
              <a:rPr lang="nl-NL" smtClean="0"/>
              <a:pPr/>
              <a:t>8-7-2025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C1593-D910-4869-8DD5-A60C2AA38EE1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42811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7164FA-3F14-437A-B42B-5F35D2A6D1D0}" type="datetimeFigureOut">
              <a:rPr lang="nl-NL" smtClean="0"/>
              <a:pPr/>
              <a:t>8-7-2025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C54EA7-4669-40EC-B59F-0F09438FD4D5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43815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1219124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2438248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3657371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4876495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6095619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7314743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8533867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9752990" algn="l" defTabSz="2438248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L_titel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16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19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theme" Target="../theme/theme2.xml"/><Relationship Id="rId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E88B002-D63A-3E41-BCE4-FDF7180CC7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-1" y="446"/>
            <a:ext cx="24382412" cy="1371510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9196DBE5-474C-BB49-B4CC-C4FD10AD4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53533"/>
          <a:stretch/>
        </p:blipFill>
        <p:spPr>
          <a:xfrm>
            <a:off x="-2" y="7342540"/>
            <a:ext cx="24382413" cy="637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3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ctr" defTabSz="914343" rtl="0" eaLnBrk="1" latinLnBrk="0" hangingPunct="1">
        <a:spcBef>
          <a:spcPct val="0"/>
        </a:spcBef>
        <a:buNone/>
        <a:defRPr sz="87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5757" indent="-685757" algn="l" defTabSz="914343" rtl="0" eaLnBrk="1" latinLnBrk="0" hangingPunct="1">
        <a:spcBef>
          <a:spcPct val="20000"/>
        </a:spcBef>
        <a:buFont typeface="Arial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485808" indent="-571466" algn="l" defTabSz="914343" rtl="0" eaLnBrk="1" latinLnBrk="0" hangingPunct="1">
        <a:spcBef>
          <a:spcPct val="20000"/>
        </a:spcBef>
        <a:buFont typeface="Arial"/>
        <a:buChar char="–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indent="0" algn="l" defTabSz="914343" rtl="0" eaLnBrk="1" latinLnBrk="0" hangingPunct="1">
        <a:spcBef>
          <a:spcPct val="20000"/>
        </a:spcBef>
        <a:buFont typeface="Arial"/>
        <a:buNone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00" indent="-457171" algn="l" defTabSz="914343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43" indent="-457171" algn="l" defTabSz="914343" rtl="0" eaLnBrk="1" latinLnBrk="0" hangingPunct="1">
        <a:spcBef>
          <a:spcPct val="20000"/>
        </a:spcBef>
        <a:buFont typeface="Arial"/>
        <a:buChar char="»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886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229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571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71914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29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371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14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057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0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7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E88B002-D63A-3E41-BCE4-FDF7180CC7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" y="446"/>
            <a:ext cx="24382412" cy="1371510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CD01D6B-F2CF-7C4C-9263-EE26E8AD7D7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835" y1="16761" x2="35835" y2="16761"/>
                        <a14:foregroundMark x1="38741" y1="10734" x2="38741" y2="10734"/>
                        <a14:foregroundMark x1="41889" y1="73446" x2="41889" y2="73446"/>
                        <a14:foregroundMark x1="38741" y1="81544" x2="38741" y2="81544"/>
                        <a14:foregroundMark x1="34140" y1="81733" x2="34140" y2="81733"/>
                        <a14:foregroundMark x1="35593" y1="75706" x2="35593" y2="75706"/>
                        <a14:foregroundMark x1="46731" y1="77401" x2="46731" y2="77401"/>
                        <a14:foregroundMark x1="51816" y1="77401" x2="51816" y2="77401"/>
                        <a14:foregroundMark x1="61017" y1="75895" x2="61017" y2="75895"/>
                        <a14:foregroundMark x1="60533" y1="79661" x2="60533" y2="79661"/>
                        <a14:foregroundMark x1="64407" y1="80603" x2="64407" y2="80603"/>
                        <a14:backgroundMark x1="41162" y1="73635" x2="41162" y2="73635"/>
                        <a14:backgroundMark x1="41404" y1="74011" x2="41404" y2="740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4703" y="11633200"/>
            <a:ext cx="1426569" cy="183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09713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ctr" defTabSz="914343" rtl="0" eaLnBrk="1" latinLnBrk="0" hangingPunct="1">
        <a:spcBef>
          <a:spcPct val="0"/>
        </a:spcBef>
        <a:buNone/>
        <a:defRPr sz="87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5757" indent="-685757" algn="l" defTabSz="914343" rtl="0" eaLnBrk="1" latinLnBrk="0" hangingPunct="1">
        <a:spcBef>
          <a:spcPct val="20000"/>
        </a:spcBef>
        <a:buFont typeface="Arial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485808" indent="-571466" algn="l" defTabSz="914343" rtl="0" eaLnBrk="1" latinLnBrk="0" hangingPunct="1">
        <a:spcBef>
          <a:spcPct val="20000"/>
        </a:spcBef>
        <a:buFont typeface="Arial"/>
        <a:buChar char="–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indent="0" algn="l" defTabSz="914343" rtl="0" eaLnBrk="1" latinLnBrk="0" hangingPunct="1">
        <a:spcBef>
          <a:spcPct val="20000"/>
        </a:spcBef>
        <a:buFont typeface="Arial"/>
        <a:buNone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00" indent="-457171" algn="l" defTabSz="914343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43" indent="-457171" algn="l" defTabSz="914343" rtl="0" eaLnBrk="1" latinLnBrk="0" hangingPunct="1">
        <a:spcBef>
          <a:spcPct val="20000"/>
        </a:spcBef>
        <a:buFont typeface="Arial"/>
        <a:buChar char="»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886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229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571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71914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29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371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14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057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0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7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7C35655E-E147-8530-5ACC-BCD74970F56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5835" y1="16761" x2="35835" y2="16761"/>
                        <a14:foregroundMark x1="38741" y1="10734" x2="38741" y2="10734"/>
                        <a14:foregroundMark x1="41889" y1="73446" x2="41889" y2="73446"/>
                        <a14:foregroundMark x1="38741" y1="81544" x2="38741" y2="81544"/>
                        <a14:foregroundMark x1="34140" y1="81733" x2="34140" y2="81733"/>
                        <a14:foregroundMark x1="35593" y1="75706" x2="35593" y2="75706"/>
                        <a14:foregroundMark x1="46731" y1="77401" x2="46731" y2="77401"/>
                        <a14:foregroundMark x1="51816" y1="77401" x2="51816" y2="77401"/>
                        <a14:foregroundMark x1="61017" y1="75895" x2="61017" y2="75895"/>
                        <a14:foregroundMark x1="60533" y1="79661" x2="60533" y2="79661"/>
                        <a14:foregroundMark x1="64407" y1="80603" x2="64407" y2="80603"/>
                        <a14:backgroundMark x1="41162" y1="73635" x2="41162" y2="73635"/>
                        <a14:backgroundMark x1="41404" y1="74011" x2="41404" y2="740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4703" y="11633200"/>
            <a:ext cx="1426569" cy="183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6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ctr" defTabSz="914343" rtl="0" eaLnBrk="1" latinLnBrk="0" hangingPunct="1">
        <a:spcBef>
          <a:spcPct val="0"/>
        </a:spcBef>
        <a:buNone/>
        <a:defRPr sz="87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5757" indent="-685757" algn="l" defTabSz="914343" rtl="0" eaLnBrk="1" latinLnBrk="0" hangingPunct="1">
        <a:spcBef>
          <a:spcPct val="20000"/>
        </a:spcBef>
        <a:buFont typeface="Arial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485808" indent="-571466" algn="l" defTabSz="914343" rtl="0" eaLnBrk="1" latinLnBrk="0" hangingPunct="1">
        <a:spcBef>
          <a:spcPct val="20000"/>
        </a:spcBef>
        <a:buFont typeface="Arial"/>
        <a:buChar char="–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indent="0" algn="l" defTabSz="914343" rtl="0" eaLnBrk="1" latinLnBrk="0" hangingPunct="1">
        <a:spcBef>
          <a:spcPct val="20000"/>
        </a:spcBef>
        <a:buFont typeface="Arial"/>
        <a:buNone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00" indent="-457171" algn="l" defTabSz="914343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43" indent="-457171" algn="l" defTabSz="914343" rtl="0" eaLnBrk="1" latinLnBrk="0" hangingPunct="1">
        <a:spcBef>
          <a:spcPct val="20000"/>
        </a:spcBef>
        <a:buFont typeface="Arial"/>
        <a:buChar char="»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886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229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571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71914" indent="-457171" algn="l" defTabSz="914343" rtl="0" eaLnBrk="1" latinLnBrk="0" hangingPunct="1">
        <a:spcBef>
          <a:spcPct val="20000"/>
        </a:spcBef>
        <a:buFont typeface="Arial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686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29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371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14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057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00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743" algn="l" defTabSz="914343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children sitting in a box&#10;&#10;AI-generated content may be incorrect.">
            <a:extLst>
              <a:ext uri="{FF2B5EF4-FFF2-40B4-BE49-F238E27FC236}">
                <a16:creationId xmlns:a16="http://schemas.microsoft.com/office/drawing/2014/main" id="{E7E62665-9FC3-C0C5-89C8-04D57F93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18" y="1650492"/>
            <a:ext cx="13818096" cy="9368028"/>
          </a:xfrm>
          <a:prstGeom prst="rect">
            <a:avLst/>
          </a:prstGeom>
        </p:spPr>
      </p:pic>
      <p:pic>
        <p:nvPicPr>
          <p:cNvPr id="7" name="Picture 6" descr="A group of children posing for a photo&#10;&#10;AI-generated content may be incorrect.">
            <a:extLst>
              <a:ext uri="{FF2B5EF4-FFF2-40B4-BE49-F238E27FC236}">
                <a16:creationId xmlns:a16="http://schemas.microsoft.com/office/drawing/2014/main" id="{0E4A7A1E-C607-E11E-8F2B-5D8B3E5DFA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2317" y="1650492"/>
            <a:ext cx="8788705" cy="607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574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90FC1-5082-7CF0-71FE-9ABDCF1F5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young people in the snow&#10;&#10;AI-generated content may be incorrect.">
            <a:extLst>
              <a:ext uri="{FF2B5EF4-FFF2-40B4-BE49-F238E27FC236}">
                <a16:creationId xmlns:a16="http://schemas.microsoft.com/office/drawing/2014/main" id="{59F9EF06-7C32-3C6B-43B6-82D3F7B0A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90317"/>
            <a:ext cx="7955280" cy="10776077"/>
          </a:xfrm>
          <a:prstGeom prst="rect">
            <a:avLst/>
          </a:prstGeom>
        </p:spPr>
      </p:pic>
      <p:pic>
        <p:nvPicPr>
          <p:cNvPr id="7" name="Picture 6" descr="A group of children sitting on a beach&#10;&#10;AI-generated content may be incorrect.">
            <a:extLst>
              <a:ext uri="{FF2B5EF4-FFF2-40B4-BE49-F238E27FC236}">
                <a16:creationId xmlns:a16="http://schemas.microsoft.com/office/drawing/2014/main" id="{9574A88C-1EC1-D551-D8C6-3EECBFB4F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7236" y="3200400"/>
            <a:ext cx="12624035" cy="9265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4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DAA26-A746-2F20-263B-2676DFC7F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girls holding a doll&#10;&#10;AI-generated content may be incorrect.">
            <a:extLst>
              <a:ext uri="{FF2B5EF4-FFF2-40B4-BE49-F238E27FC236}">
                <a16:creationId xmlns:a16="http://schemas.microsoft.com/office/drawing/2014/main" id="{1F231142-E2D1-7CA3-54D3-47BDBB08B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7750" y="571500"/>
            <a:ext cx="8335899" cy="12573000"/>
          </a:xfrm>
          <a:prstGeom prst="rect">
            <a:avLst/>
          </a:prstGeom>
        </p:spPr>
      </p:pic>
      <p:pic>
        <p:nvPicPr>
          <p:cNvPr id="5" name="Picture 4" descr="A group of children posing for a photo&#10;&#10;AI-generated content may be incorrect.">
            <a:extLst>
              <a:ext uri="{FF2B5EF4-FFF2-40B4-BE49-F238E27FC236}">
                <a16:creationId xmlns:a16="http://schemas.microsoft.com/office/drawing/2014/main" id="{FB0B3831-A76A-2C44-EC77-5B398F675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62" y="4472755"/>
            <a:ext cx="12598177" cy="867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74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E6AE7-0FD3-0329-9A7E-57E022E6C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women sitting at a table&#10;&#10;AI-generated content may be incorrect.">
            <a:extLst>
              <a:ext uri="{FF2B5EF4-FFF2-40B4-BE49-F238E27FC236}">
                <a16:creationId xmlns:a16="http://schemas.microsoft.com/office/drawing/2014/main" id="{814CB2FD-9572-45B5-8E17-5202155C3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520" y="1472906"/>
            <a:ext cx="11894026" cy="8302030"/>
          </a:xfrm>
          <a:prstGeom prst="rect">
            <a:avLst/>
          </a:prstGeom>
        </p:spPr>
      </p:pic>
      <p:pic>
        <p:nvPicPr>
          <p:cNvPr id="7" name="Picture 6" descr="A person holding a child and a baby&#10;&#10;AI-generated content may be incorrect.">
            <a:extLst>
              <a:ext uri="{FF2B5EF4-FFF2-40B4-BE49-F238E27FC236}">
                <a16:creationId xmlns:a16="http://schemas.microsoft.com/office/drawing/2014/main" id="{465A108B-64C3-7262-25CD-7BB6DD22F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5454" y="1472906"/>
            <a:ext cx="8113046" cy="1174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12620"/>
      </p:ext>
    </p:extLst>
  </p:cSld>
  <p:clrMapOvr>
    <a:masterClrMapping/>
  </p:clrMapOvr>
</p:sld>
</file>

<file path=ppt/theme/theme1.xml><?xml version="1.0" encoding="utf-8"?>
<a:theme xmlns:a="http://schemas.openxmlformats.org/drawingml/2006/main" name="AF_blanco">
  <a:themeElements>
    <a:clrScheme name="AFS Kleurenpalet ">
      <a:dk1>
        <a:srgbClr val="222222"/>
      </a:dk1>
      <a:lt1>
        <a:srgbClr val="FFFFFF"/>
      </a:lt1>
      <a:dk2>
        <a:srgbClr val="486874"/>
      </a:dk2>
      <a:lt2>
        <a:srgbClr val="E6E6E1"/>
      </a:lt2>
      <a:accent1>
        <a:srgbClr val="C0D7DF"/>
      </a:accent1>
      <a:accent2>
        <a:srgbClr val="EFDADB"/>
      </a:accent2>
      <a:accent3>
        <a:srgbClr val="E6E6E1"/>
      </a:accent3>
      <a:accent4>
        <a:srgbClr val="F1E7D1"/>
      </a:accent4>
      <a:accent5>
        <a:srgbClr val="E6F3F0"/>
      </a:accent5>
      <a:accent6>
        <a:srgbClr val="E5394D"/>
      </a:accent6>
      <a:hlink>
        <a:srgbClr val="183945"/>
      </a:hlink>
      <a:folHlink>
        <a:srgbClr val="E5394D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FS Powerpoint EN 2023" id="{B34D4C1C-D553-9246-8283-2F964BFCC060}" vid="{E58F2E72-6B34-704E-9CCC-B89C36213794}"/>
    </a:ext>
  </a:extLst>
</a:theme>
</file>

<file path=ppt/theme/theme2.xml><?xml version="1.0" encoding="utf-8"?>
<a:theme xmlns:a="http://schemas.openxmlformats.org/drawingml/2006/main" name="1_AF_blanco">
  <a:themeElements>
    <a:clrScheme name="AFS Kleurenpalet ">
      <a:dk1>
        <a:srgbClr val="222222"/>
      </a:dk1>
      <a:lt1>
        <a:srgbClr val="FFFFFF"/>
      </a:lt1>
      <a:dk2>
        <a:srgbClr val="486874"/>
      </a:dk2>
      <a:lt2>
        <a:srgbClr val="E6E6E1"/>
      </a:lt2>
      <a:accent1>
        <a:srgbClr val="C0D7DF"/>
      </a:accent1>
      <a:accent2>
        <a:srgbClr val="EFDADB"/>
      </a:accent2>
      <a:accent3>
        <a:srgbClr val="E6E6E1"/>
      </a:accent3>
      <a:accent4>
        <a:srgbClr val="F1E7D1"/>
      </a:accent4>
      <a:accent5>
        <a:srgbClr val="E6F3F0"/>
      </a:accent5>
      <a:accent6>
        <a:srgbClr val="E5394D"/>
      </a:accent6>
      <a:hlink>
        <a:srgbClr val="183945"/>
      </a:hlink>
      <a:folHlink>
        <a:srgbClr val="E5394D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FS Powerpoint EN 2023" id="{B34D4C1C-D553-9246-8283-2F964BFCC060}" vid="{6E3AC649-7B07-F84E-9F97-BA5412A6DD87}"/>
    </a:ext>
  </a:extLst>
</a:theme>
</file>

<file path=ppt/theme/theme3.xml><?xml version="1.0" encoding="utf-8"?>
<a:theme xmlns:a="http://schemas.openxmlformats.org/drawingml/2006/main" name="Thema AFS">
  <a:themeElements>
    <a:clrScheme name="Accent 7">
      <a:dk1>
        <a:srgbClr val="222222"/>
      </a:dk1>
      <a:lt1>
        <a:srgbClr val="FFFFFF"/>
      </a:lt1>
      <a:dk2>
        <a:srgbClr val="486874"/>
      </a:dk2>
      <a:lt2>
        <a:srgbClr val="E6E6E1"/>
      </a:lt2>
      <a:accent1>
        <a:srgbClr val="C0D7DF"/>
      </a:accent1>
      <a:accent2>
        <a:srgbClr val="EFDADB"/>
      </a:accent2>
      <a:accent3>
        <a:srgbClr val="E6E6E1"/>
      </a:accent3>
      <a:accent4>
        <a:srgbClr val="F1E7D1"/>
      </a:accent4>
      <a:accent5>
        <a:srgbClr val="E6F3F0"/>
      </a:accent5>
      <a:accent6>
        <a:srgbClr val="F79646"/>
      </a:accent6>
      <a:hlink>
        <a:srgbClr val="183945"/>
      </a:hlink>
      <a:folHlink>
        <a:srgbClr val="E5394D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FS Powerpoint EN 2023" id="{B34D4C1C-D553-9246-8283-2F964BFCC060}" vid="{F8D90422-0444-AA4B-ADA4-377C9708E69D}"/>
    </a:ext>
  </a:extLst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bc10d55-75c8-429a-ab9d-74bc2def61dd">
      <Terms xmlns="http://schemas.microsoft.com/office/infopath/2007/PartnerControls"/>
    </lcf76f155ced4ddcb4097134ff3c332f>
    <TaxCatchAll xmlns="db05e32a-d636-472c-a689-0832edb02f1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5812A1B2BB294084B265D29B2DB757" ma:contentTypeVersion="15" ma:contentTypeDescription="Een nieuw document maken." ma:contentTypeScope="" ma:versionID="94214cfaf8dd2215d247c35d00aafd1d">
  <xsd:schema xmlns:xsd="http://www.w3.org/2001/XMLSchema" xmlns:xs="http://www.w3.org/2001/XMLSchema" xmlns:p="http://schemas.microsoft.com/office/2006/metadata/properties" xmlns:ns2="abc10d55-75c8-429a-ab9d-74bc2def61dd" xmlns:ns3="db05e32a-d636-472c-a689-0832edb02f1e" targetNamespace="http://schemas.microsoft.com/office/2006/metadata/properties" ma:root="true" ma:fieldsID="0d0e7f85d7916795fba812cf5906abec" ns2:_="" ns3:_="">
    <xsd:import namespace="abc10d55-75c8-429a-ab9d-74bc2def61dd"/>
    <xsd:import namespace="db05e32a-d636-472c-a689-0832edb02f1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10d55-75c8-429a-ab9d-74bc2def61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eb79c7eb-040b-45ce-9603-93419b0011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05e32a-d636-472c-a689-0832edb02f1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c5cf4b5-e862-4e7e-bc16-0d8e775b2e5b}" ma:internalName="TaxCatchAll" ma:showField="CatchAllData" ma:web="db05e32a-d636-472c-a689-0832edb02f1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26ED2C-C635-49D8-8B8B-6479B4DF726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04493F-5FA1-432A-923A-30051C4F4A55}">
  <ds:schemaRefs>
    <ds:schemaRef ds:uri="http://schemas.microsoft.com/office/2006/metadata/properties"/>
    <ds:schemaRef ds:uri="http://schemas.microsoft.com/office/infopath/2007/PartnerControls"/>
    <ds:schemaRef ds:uri="abc10d55-75c8-429a-ab9d-74bc2def61dd"/>
    <ds:schemaRef ds:uri="db05e32a-d636-472c-a689-0832edb02f1e"/>
  </ds:schemaRefs>
</ds:datastoreItem>
</file>

<file path=customXml/itemProps3.xml><?xml version="1.0" encoding="utf-8"?>
<ds:datastoreItem xmlns:ds="http://schemas.openxmlformats.org/officeDocument/2006/customXml" ds:itemID="{BB29D22E-C688-4AE9-8E08-10712B0D06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10d55-75c8-429a-ab9d-74bc2def61dd"/>
    <ds:schemaRef ds:uri="db05e32a-d636-472c-a689-0832edb02f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AFS Powerpoint EN 2023 (2)</Template>
  <TotalTime>165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AF_blanco</vt:lpstr>
      <vt:lpstr>1_AF_blanco</vt:lpstr>
      <vt:lpstr>Thema AFS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Jurmet Huitema - de Waal</dc:creator>
  <cp:lastModifiedBy>Jurmet Huitema - de Waal</cp:lastModifiedBy>
  <cp:revision>1</cp:revision>
  <cp:lastPrinted>2014-02-19T12:35:28Z</cp:lastPrinted>
  <dcterms:created xsi:type="dcterms:W3CDTF">2025-07-03T13:18:05Z</dcterms:created>
  <dcterms:modified xsi:type="dcterms:W3CDTF">2025-07-08T12:44:40Z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0x010100E65812A1B2BB294084B265D29B2DB757</vt:lpwstr>
  </property>
</Properties>
</file>